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8404800" cy="32918400"/>
  <p:notesSz cx="6715125" cy="9239250"/>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034">
          <p15:clr>
            <a:srgbClr val="A4A3A4"/>
          </p15:clr>
        </p15:guide>
        <p15:guide id="2" orient="horz" pos="20196">
          <p15:clr>
            <a:srgbClr val="A4A3A4"/>
          </p15:clr>
        </p15:guide>
        <p15:guide id="3" orient="horz" pos="2148">
          <p15:clr>
            <a:srgbClr val="A4A3A4"/>
          </p15:clr>
        </p15:guide>
        <p15:guide id="4" pos="12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2" autoAdjust="0"/>
    <p:restoredTop sz="94660"/>
  </p:normalViewPr>
  <p:slideViewPr>
    <p:cSldViewPr snapToGrid="0" showGuides="1">
      <p:cViewPr varScale="1">
        <p:scale>
          <a:sx n="23" d="100"/>
          <a:sy n="23" d="100"/>
        </p:scale>
        <p:origin x="1944" y="96"/>
      </p:cViewPr>
      <p:guideLst>
        <p:guide orient="horz" pos="5034"/>
        <p:guide orient="horz" pos="20196"/>
        <p:guide orient="horz" pos="2148"/>
        <p:guide pos="12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Grp="1" noRot="1" noChangeAspect="1" noChangeArrowheads="1" noTextEdit="1"/>
          </p:cNvSpPr>
          <p:nvPr>
            <p:ph type="sldImg" idx="2"/>
          </p:nvPr>
        </p:nvSpPr>
        <p:spPr bwMode="auto">
          <a:xfrm>
            <a:off x="1336675" y="692150"/>
            <a:ext cx="4043363"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AF988C1-CF1B-4760-98E2-A0BA1B5019B0}" type="slidenum">
              <a:rPr lang="en-US" altLang="en-US"/>
              <a:pPr/>
              <a:t>‹#›</a:t>
            </a:fld>
            <a:endParaRPr lang="en-US" altLang="en-US"/>
          </a:p>
        </p:txBody>
      </p:sp>
    </p:spTree>
    <p:extLst>
      <p:ext uri="{BB962C8B-B14F-4D97-AF65-F5344CB8AC3E}">
        <p14:creationId xmlns:p14="http://schemas.microsoft.com/office/powerpoint/2010/main" val="260100878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621684-0133-42C8-B98A-0C650264A543}" type="slidenum">
              <a:rPr lang="en-US" altLang="en-US"/>
              <a:pPr/>
              <a:t>1</a:t>
            </a:fld>
            <a:endParaRPr lang="en-US" alt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47478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vmlDrawing" Target="../drawings/vmlDrawing1.vml"/><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1.wmf"/><Relationship Id="rId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6" name="Object 12"/>
          <p:cNvGraphicFramePr>
            <a:graphicFrameLocks noChangeAspect="1"/>
          </p:cNvGraphicFramePr>
          <p:nvPr userDrawn="1"/>
        </p:nvGraphicFramePr>
        <p:xfrm>
          <a:off x="31337250" y="32385000"/>
          <a:ext cx="5915025" cy="212725"/>
        </p:xfrm>
        <a:graphic>
          <a:graphicData uri="http://schemas.openxmlformats.org/presentationml/2006/ole">
            <mc:AlternateContent xmlns:mc="http://schemas.openxmlformats.org/markup-compatibility/2006">
              <mc:Choice xmlns:v="urn:schemas-microsoft-com:vml" Requires="v">
                <p:oleObj spid="_x0000_s1042" name="CorelDRAW" r:id="rId4" imgW="8828280" imgH="313200" progId="CorelDRAW.Graphic.13">
                  <p:embed/>
                </p:oleObj>
              </mc:Choice>
              <mc:Fallback>
                <p:oleObj name="CorelDRAW" r:id="rId4" imgW="8828280" imgH="313200" progId="CorelDRAW.Graphic.13">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337250" y="32385000"/>
                        <a:ext cx="5915025" cy="212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7" name="AutoShape 13"/>
          <p:cNvSpPr>
            <a:spLocks noChangeArrowheads="1"/>
          </p:cNvSpPr>
          <p:nvPr userDrawn="1"/>
        </p:nvSpPr>
        <p:spPr bwMode="auto">
          <a:xfrm>
            <a:off x="28736925" y="6096000"/>
            <a:ext cx="9067800" cy="259842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8" name="AutoShape 14"/>
          <p:cNvSpPr>
            <a:spLocks noChangeArrowheads="1"/>
          </p:cNvSpPr>
          <p:nvPr userDrawn="1"/>
        </p:nvSpPr>
        <p:spPr bwMode="auto">
          <a:xfrm>
            <a:off x="9934575" y="6096000"/>
            <a:ext cx="9067800" cy="259842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9" name="AutoShape 15"/>
          <p:cNvSpPr>
            <a:spLocks noChangeArrowheads="1"/>
          </p:cNvSpPr>
          <p:nvPr userDrawn="1"/>
        </p:nvSpPr>
        <p:spPr bwMode="auto">
          <a:xfrm>
            <a:off x="19335750" y="6096000"/>
            <a:ext cx="9067800" cy="259842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0" name="AutoShape 16"/>
          <p:cNvSpPr>
            <a:spLocks noChangeArrowheads="1"/>
          </p:cNvSpPr>
          <p:nvPr userDrawn="1"/>
        </p:nvSpPr>
        <p:spPr bwMode="auto">
          <a:xfrm>
            <a:off x="533400" y="6096000"/>
            <a:ext cx="9067800" cy="259842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98" name="Text Box 50"/>
          <p:cNvSpPr txBox="1">
            <a:spLocks noChangeArrowheads="1"/>
          </p:cNvSpPr>
          <p:nvPr/>
        </p:nvSpPr>
        <p:spPr bwMode="auto">
          <a:xfrm>
            <a:off x="901700" y="7975600"/>
            <a:ext cx="8293100" cy="2408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0" hangingPunct="0">
              <a:lnSpc>
                <a:spcPct val="85000"/>
              </a:lnSpc>
            </a:pPr>
            <a:r>
              <a:rPr lang="en-US" altLang="en-US" sz="2800">
                <a:latin typeface="Times New Roman" pitchFamily="18" charset="0"/>
              </a:rPr>
              <a:t>We hope you find this template useful! This one is set up to yield a 42x36” horizontal poster.</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b="1">
                <a:latin typeface="Times New Roman" pitchFamily="18" charset="0"/>
              </a:rPr>
              <a:t>How to bring things in from Excel® and Word®</a:t>
            </a:r>
            <a:endParaRPr lang="en-US" altLang="en-US" sz="2800">
              <a:latin typeface="Times New Roman" pitchFamily="18" charset="0"/>
            </a:endParaRP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b="1">
                <a:latin typeface="Times New Roman" pitchFamily="18" charset="0"/>
              </a:rPr>
              <a:t>Excel</a:t>
            </a:r>
            <a:r>
              <a:rPr lang="en-US" altLang="en-US" sz="2800">
                <a:latin typeface="Times New Roman" pitchFamily="18" charset="0"/>
              </a:rPr>
              <a:t>- select the chart, hit edit-copy, and then edit-paste into PowerPoint®. The chart can then be stretched to fit as required. If you need to edit parts of the chart, it can be ungrouped. </a:t>
            </a:r>
            <a:r>
              <a:rPr lang="en-US" altLang="en-US" sz="2800" b="1" i="1" u="sng">
                <a:latin typeface="Times New Roman" pitchFamily="18" charset="0"/>
              </a:rPr>
              <a:t>Watch out</a:t>
            </a:r>
            <a:r>
              <a:rPr lang="en-US" altLang="en-US" sz="28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b="1">
                <a:latin typeface="Times New Roman" pitchFamily="18" charset="0"/>
              </a:rPr>
              <a:t>Word</a:t>
            </a:r>
            <a:r>
              <a:rPr lang="en-US" altLang="en-US" sz="28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85000"/>
              </a:lnSpc>
            </a:pPr>
            <a:endParaRPr lang="en-US" altLang="en-US" sz="2800" b="1">
              <a:latin typeface="Times New Roman" pitchFamily="18" charset="0"/>
            </a:endParaRPr>
          </a:p>
          <a:p>
            <a:pPr eaLnBrk="0" hangingPunct="0">
              <a:lnSpc>
                <a:spcPct val="85000"/>
              </a:lnSpc>
            </a:pPr>
            <a:r>
              <a:rPr lang="en-US" altLang="en-US" sz="2800" b="1">
                <a:latin typeface="Times New Roman" pitchFamily="18" charset="0"/>
              </a:rPr>
              <a:t>Scans</a:t>
            </a:r>
            <a:endParaRPr lang="en-US" altLang="en-US" sz="2800">
              <a:latin typeface="Times New Roman" pitchFamily="18" charset="0"/>
            </a:endParaRP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We need images to be 72 to 100 dpi in their </a:t>
            </a:r>
            <a:r>
              <a:rPr lang="en-US" altLang="en-US" sz="2800" u="sng">
                <a:latin typeface="Times New Roman" pitchFamily="18" charset="0"/>
              </a:rPr>
              <a:t>final size</a:t>
            </a:r>
            <a:r>
              <a:rPr lang="en-US" altLang="en-US" sz="2800">
                <a:latin typeface="Times New Roman" pitchFamily="18" charset="0"/>
              </a:rPr>
              <a:t>, or use a rule of thumb of 2 to 4 megabytes of uncompressed .tif file per square foot of image. For instance, a 3x5 photo that will be 6x10 in size on the final poster should be scanned at 200 dpi. </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b="1">
                <a:latin typeface="Times New Roman" pitchFamily="18" charset="0"/>
              </a:rPr>
              <a:t>Preview: </a:t>
            </a:r>
            <a:r>
              <a:rPr lang="en-US" altLang="en-US" sz="2800">
                <a:latin typeface="Times New Roman" pitchFamily="18" charset="0"/>
              </a:rPr>
              <a:t>To see your in poster in actual  size, go to view-zoom-100%. Posters to be printed at 200% need to be viewed at 200%.</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b="1">
                <a:latin typeface="Times New Roman" pitchFamily="18" charset="0"/>
              </a:rPr>
              <a:t>Feedback:</a:t>
            </a:r>
            <a:r>
              <a:rPr lang="en-US" altLang="en-US" sz="2800">
                <a:latin typeface="Times New Roman" pitchFamily="18" charset="0"/>
              </a:rPr>
              <a:t> If you have comments about how this template worked for you, email to sales@megaprint.com.  </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We listen! Call us at 800-590-7850 if we can help.</a:t>
            </a:r>
            <a:endParaRPr lang="en-US" altLang="en-US" sz="2800" b="1">
              <a:latin typeface="Times New Roman" pitchFamily="18" charset="0"/>
            </a:endParaRPr>
          </a:p>
        </p:txBody>
      </p:sp>
      <p:sp>
        <p:nvSpPr>
          <p:cNvPr id="2099" name="Text Box 51"/>
          <p:cNvSpPr txBox="1">
            <a:spLocks noChangeArrowheads="1"/>
          </p:cNvSpPr>
          <p:nvPr/>
        </p:nvSpPr>
        <p:spPr bwMode="auto">
          <a:xfrm>
            <a:off x="10125075" y="6273800"/>
            <a:ext cx="8658225"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Methods</a:t>
            </a:r>
          </a:p>
        </p:txBody>
      </p:sp>
      <p:sp>
        <p:nvSpPr>
          <p:cNvPr id="2100" name="Text Box 52"/>
          <p:cNvSpPr txBox="1">
            <a:spLocks noChangeArrowheads="1"/>
          </p:cNvSpPr>
          <p:nvPr/>
        </p:nvSpPr>
        <p:spPr bwMode="auto">
          <a:xfrm>
            <a:off x="28822650" y="6273800"/>
            <a:ext cx="8772525"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Conclusions</a:t>
            </a:r>
          </a:p>
        </p:txBody>
      </p:sp>
      <p:sp>
        <p:nvSpPr>
          <p:cNvPr id="2101" name="AutoShape 53"/>
          <p:cNvSpPr>
            <a:spLocks noChangeArrowheads="1"/>
          </p:cNvSpPr>
          <p:nvPr/>
        </p:nvSpPr>
        <p:spPr bwMode="auto">
          <a:xfrm>
            <a:off x="685800" y="381000"/>
            <a:ext cx="36850638" cy="52578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endParaRPr lang="en-US" altLang="en-US">
              <a:solidFill>
                <a:schemeClr val="bg1"/>
              </a:solidFill>
            </a:endParaRPr>
          </a:p>
        </p:txBody>
      </p:sp>
      <p:sp>
        <p:nvSpPr>
          <p:cNvPr id="2102" name="Text Box 54"/>
          <p:cNvSpPr txBox="1">
            <a:spLocks noChangeArrowheads="1"/>
          </p:cNvSpPr>
          <p:nvPr/>
        </p:nvSpPr>
        <p:spPr bwMode="auto">
          <a:xfrm>
            <a:off x="1219200" y="990600"/>
            <a:ext cx="35860038" cy="4040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12500" b="1"/>
              <a:t>Title of the Research Study</a:t>
            </a:r>
          </a:p>
          <a:p>
            <a:pPr algn="ctr"/>
            <a:r>
              <a:rPr lang="en-US" altLang="en-US" b="1"/>
              <a:t>PEOPLE WHO DID THE STUDY</a:t>
            </a:r>
          </a:p>
          <a:p>
            <a:pPr algn="ctr"/>
            <a:r>
              <a:rPr lang="en-US" altLang="en-US" sz="4800" b="1" i="1"/>
              <a:t>UNIVERSITIES AND/OR  HOSPITALS THEY ARE AFFILIATED WITH</a:t>
            </a:r>
            <a:endParaRPr lang="en-US" altLang="en-US"/>
          </a:p>
        </p:txBody>
      </p:sp>
      <p:sp>
        <p:nvSpPr>
          <p:cNvPr id="2103" name="Text Box 55"/>
          <p:cNvSpPr txBox="1">
            <a:spLocks noChangeArrowheads="1"/>
          </p:cNvSpPr>
          <p:nvPr/>
        </p:nvSpPr>
        <p:spPr bwMode="auto">
          <a:xfrm>
            <a:off x="685800" y="2209800"/>
            <a:ext cx="3657600" cy="204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800">
              <a:solidFill>
                <a:srgbClr val="FF0000"/>
              </a:solidFill>
            </a:endParaRPr>
          </a:p>
        </p:txBody>
      </p:sp>
      <p:sp>
        <p:nvSpPr>
          <p:cNvPr id="2104" name="Text Box 56"/>
          <p:cNvSpPr txBox="1">
            <a:spLocks noChangeArrowheads="1"/>
          </p:cNvSpPr>
          <p:nvPr/>
        </p:nvSpPr>
        <p:spPr bwMode="auto">
          <a:xfrm>
            <a:off x="10252075" y="20767675"/>
            <a:ext cx="830580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6500" b="1" i="1"/>
              <a:t>Figure #1</a:t>
            </a:r>
          </a:p>
        </p:txBody>
      </p:sp>
      <p:sp>
        <p:nvSpPr>
          <p:cNvPr id="2105" name="Text Box 57"/>
          <p:cNvSpPr txBox="1">
            <a:spLocks noChangeArrowheads="1"/>
          </p:cNvSpPr>
          <p:nvPr/>
        </p:nvSpPr>
        <p:spPr bwMode="auto">
          <a:xfrm>
            <a:off x="19646900" y="20897850"/>
            <a:ext cx="830580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6500" b="1" i="1"/>
              <a:t>Figure #2</a:t>
            </a:r>
          </a:p>
        </p:txBody>
      </p:sp>
      <p:sp>
        <p:nvSpPr>
          <p:cNvPr id="2106" name="AutoShape 58"/>
          <p:cNvSpPr>
            <a:spLocks noChangeArrowheads="1"/>
          </p:cNvSpPr>
          <p:nvPr/>
        </p:nvSpPr>
        <p:spPr bwMode="auto">
          <a:xfrm>
            <a:off x="19654838" y="22707600"/>
            <a:ext cx="8382000" cy="8382000"/>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07" name="Text Box 59"/>
          <p:cNvSpPr txBox="1">
            <a:spLocks noChangeArrowheads="1"/>
          </p:cNvSpPr>
          <p:nvPr/>
        </p:nvSpPr>
        <p:spPr bwMode="auto">
          <a:xfrm>
            <a:off x="29070300" y="24860250"/>
            <a:ext cx="830580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6500"/>
              <a:t>Bibliography</a:t>
            </a:r>
          </a:p>
        </p:txBody>
      </p:sp>
      <p:sp>
        <p:nvSpPr>
          <p:cNvPr id="2108" name="Rectangle 60"/>
          <p:cNvSpPr>
            <a:spLocks noChangeArrowheads="1"/>
          </p:cNvSpPr>
          <p:nvPr/>
        </p:nvSpPr>
        <p:spPr bwMode="auto">
          <a:xfrm>
            <a:off x="10175875" y="22479000"/>
            <a:ext cx="8397875" cy="8839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4400">
                <a:latin typeface="Times New Roman" pitchFamily="18" charset="0"/>
              </a:rPr>
              <a:t>CHART or PICTURE</a:t>
            </a:r>
          </a:p>
        </p:txBody>
      </p:sp>
      <p:sp>
        <p:nvSpPr>
          <p:cNvPr id="2109" name="Text Box 61"/>
          <p:cNvSpPr txBox="1">
            <a:spLocks noChangeArrowheads="1"/>
          </p:cNvSpPr>
          <p:nvPr/>
        </p:nvSpPr>
        <p:spPr bwMode="auto">
          <a:xfrm>
            <a:off x="10255250" y="7924800"/>
            <a:ext cx="8251825" cy="10931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800" b="1">
              <a:latin typeface="Times New Roman" pitchFamily="18" charset="0"/>
            </a:endParaRPr>
          </a:p>
          <a:p>
            <a:pPr eaLnBrk="0" hangingPunct="0"/>
            <a:endParaRPr lang="en-US" altLang="en-US" sz="2000">
              <a:latin typeface="Times New Roman" pitchFamily="18" charset="0"/>
            </a:endParaRPr>
          </a:p>
        </p:txBody>
      </p:sp>
      <p:sp>
        <p:nvSpPr>
          <p:cNvPr id="2110" name="Text Box 62"/>
          <p:cNvSpPr txBox="1">
            <a:spLocks noChangeArrowheads="1"/>
          </p:cNvSpPr>
          <p:nvPr/>
        </p:nvSpPr>
        <p:spPr bwMode="auto">
          <a:xfrm>
            <a:off x="29236988" y="26231850"/>
            <a:ext cx="8043862" cy="5343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marL="342900" indent="-342900" algn="l" defTabSz="612775">
              <a:defRPr>
                <a:solidFill>
                  <a:schemeClr val="tx1"/>
                </a:solidFill>
                <a:latin typeface="Arial" charset="0"/>
              </a:defRPr>
            </a:lvl1pPr>
            <a:lvl2pPr marL="649288" indent="-342900" algn="l" defTabSz="612775">
              <a:defRPr>
                <a:solidFill>
                  <a:schemeClr val="tx1"/>
                </a:solidFill>
                <a:latin typeface="Arial" charset="0"/>
              </a:defRPr>
            </a:lvl2pPr>
            <a:lvl3pPr marL="955675" indent="-342900" algn="l" defTabSz="612775">
              <a:defRPr>
                <a:solidFill>
                  <a:schemeClr val="tx1"/>
                </a:solidFill>
                <a:latin typeface="Arial" charset="0"/>
              </a:defRPr>
            </a:lvl3pPr>
            <a:lvl4pPr marL="1258888" indent="-342900" algn="l" defTabSz="612775">
              <a:defRPr>
                <a:solidFill>
                  <a:schemeClr val="tx1"/>
                </a:solidFill>
                <a:latin typeface="Arial" charset="0"/>
              </a:defRPr>
            </a:lvl4pPr>
            <a:lvl5pPr marL="1565275" indent="-342900" algn="l" defTabSz="612775">
              <a:defRPr>
                <a:solidFill>
                  <a:schemeClr val="tx1"/>
                </a:solidFill>
                <a:latin typeface="Arial" charset="0"/>
              </a:defRPr>
            </a:lvl5pPr>
            <a:lvl6pPr marL="2022475" indent="-342900" defTabSz="612775" fontAlgn="base">
              <a:spcBef>
                <a:spcPct val="0"/>
              </a:spcBef>
              <a:spcAft>
                <a:spcPct val="0"/>
              </a:spcAft>
              <a:defRPr>
                <a:solidFill>
                  <a:schemeClr val="tx1"/>
                </a:solidFill>
                <a:latin typeface="Arial" charset="0"/>
              </a:defRPr>
            </a:lvl6pPr>
            <a:lvl7pPr marL="2479675" indent="-342900" defTabSz="612775" fontAlgn="base">
              <a:spcBef>
                <a:spcPct val="0"/>
              </a:spcBef>
              <a:spcAft>
                <a:spcPct val="0"/>
              </a:spcAft>
              <a:defRPr>
                <a:solidFill>
                  <a:schemeClr val="tx1"/>
                </a:solidFill>
                <a:latin typeface="Arial" charset="0"/>
              </a:defRPr>
            </a:lvl7pPr>
            <a:lvl8pPr marL="2936875" indent="-342900" defTabSz="612775" fontAlgn="base">
              <a:spcBef>
                <a:spcPct val="0"/>
              </a:spcBef>
              <a:spcAft>
                <a:spcPct val="0"/>
              </a:spcAft>
              <a:defRPr>
                <a:solidFill>
                  <a:schemeClr val="tx1"/>
                </a:solidFill>
                <a:latin typeface="Arial" charset="0"/>
              </a:defRPr>
            </a:lvl8pPr>
            <a:lvl9pPr marL="3394075" indent="-342900" defTabSz="612775" fontAlgn="base">
              <a:spcBef>
                <a:spcPct val="0"/>
              </a:spcBef>
              <a:spcAft>
                <a:spcPct val="0"/>
              </a:spcAft>
              <a:defRPr>
                <a:solidFill>
                  <a:schemeClr val="tx1"/>
                </a:solidFill>
                <a:latin typeface="Arial" charset="0"/>
              </a:defRPr>
            </a:lvl9pPr>
          </a:lstStyle>
          <a:p>
            <a:pPr eaLnBrk="0" hangingPunct="0">
              <a:lnSpc>
                <a:spcPct val="95000"/>
              </a:lnSpc>
            </a:pPr>
            <a:endParaRPr lang="en-US" altLang="en-US" sz="2800" b="1" u="sng">
              <a:latin typeface="Times New Roman" pitchFamily="18" charset="0"/>
            </a:endParaRPr>
          </a:p>
          <a:p>
            <a:pPr eaLnBrk="0" hangingPunct="0">
              <a:lnSpc>
                <a:spcPct val="95000"/>
              </a:lnSpc>
              <a:buFontTx/>
              <a:buAutoNum type="arabicPeriod"/>
            </a:pPr>
            <a:r>
              <a:rPr lang="en-US" altLang="en-US" sz="28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28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28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28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2800" b="1">
              <a:latin typeface="Times New Roman" pitchFamily="18" charset="0"/>
            </a:endParaRPr>
          </a:p>
        </p:txBody>
      </p:sp>
      <p:sp>
        <p:nvSpPr>
          <p:cNvPr id="2111" name="Text Box 63"/>
          <p:cNvSpPr txBox="1">
            <a:spLocks noChangeArrowheads="1"/>
          </p:cNvSpPr>
          <p:nvPr/>
        </p:nvSpPr>
        <p:spPr bwMode="auto">
          <a:xfrm>
            <a:off x="19646900" y="7915275"/>
            <a:ext cx="8394700" cy="10509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800" b="1">
              <a:latin typeface="Times New Roman" pitchFamily="18" charset="0"/>
            </a:endParaRPr>
          </a:p>
          <a:p>
            <a:pPr eaLnBrk="0" hangingPunct="0">
              <a:lnSpc>
                <a:spcPct val="95000"/>
              </a:lnSpc>
            </a:pPr>
            <a:endParaRPr lang="en-US" altLang="en-US" sz="2000">
              <a:latin typeface="Times New Roman" pitchFamily="18" charset="0"/>
            </a:endParaRPr>
          </a:p>
        </p:txBody>
      </p:sp>
      <p:sp>
        <p:nvSpPr>
          <p:cNvPr id="2112" name="Text Box 64"/>
          <p:cNvSpPr txBox="1">
            <a:spLocks noChangeArrowheads="1"/>
          </p:cNvSpPr>
          <p:nvPr/>
        </p:nvSpPr>
        <p:spPr bwMode="auto">
          <a:xfrm>
            <a:off x="29143325" y="7877175"/>
            <a:ext cx="8261350" cy="10509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800" b="1">
              <a:latin typeface="Times New Roman" pitchFamily="18" charset="0"/>
            </a:endParaRPr>
          </a:p>
          <a:p>
            <a:pPr eaLnBrk="0" hangingPunct="0">
              <a:lnSpc>
                <a:spcPct val="95000"/>
              </a:lnSpc>
            </a:pPr>
            <a:endParaRPr lang="en-US" altLang="en-US" sz="2000">
              <a:latin typeface="Times New Roman" pitchFamily="18" charset="0"/>
            </a:endParaRPr>
          </a:p>
        </p:txBody>
      </p:sp>
      <p:sp>
        <p:nvSpPr>
          <p:cNvPr id="2113" name="Text Box 65"/>
          <p:cNvSpPr txBox="1">
            <a:spLocks noChangeArrowheads="1"/>
          </p:cNvSpPr>
          <p:nvPr/>
        </p:nvSpPr>
        <p:spPr bwMode="auto">
          <a:xfrm>
            <a:off x="838200" y="6267450"/>
            <a:ext cx="840105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Introduction</a:t>
            </a:r>
          </a:p>
        </p:txBody>
      </p:sp>
      <p:sp>
        <p:nvSpPr>
          <p:cNvPr id="2114" name="Text Box 66"/>
          <p:cNvSpPr txBox="1">
            <a:spLocks noChangeArrowheads="1"/>
          </p:cNvSpPr>
          <p:nvPr/>
        </p:nvSpPr>
        <p:spPr bwMode="auto">
          <a:xfrm>
            <a:off x="19573875" y="6273800"/>
            <a:ext cx="857250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Results</a:t>
            </a:r>
          </a:p>
        </p:txBody>
      </p:sp>
      <p:sp>
        <p:nvSpPr>
          <p:cNvPr id="2115" name="Text Box 67"/>
          <p:cNvSpPr txBox="1">
            <a:spLocks noChangeArrowheads="1"/>
          </p:cNvSpPr>
          <p:nvPr/>
        </p:nvSpPr>
        <p:spPr bwMode="auto">
          <a:xfrm>
            <a:off x="32810450" y="2327275"/>
            <a:ext cx="3657600" cy="204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8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alt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alt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608</Words>
  <Application>Microsoft Office PowerPoint</Application>
  <PresentationFormat>Custom</PresentationFormat>
  <Paragraphs>53</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Symbol</vt:lpstr>
      <vt:lpstr>Times New Roman</vt:lpstr>
      <vt:lpstr>Default Design</vt:lpstr>
      <vt:lpstr>CorelDRAW</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Horizontal Poster</dc:title>
  <dc:creator>Ethan Shulda</dc:creator>
  <dc:description>©MegaPrint Inc. 2009</dc:description>
  <cp:lastModifiedBy>Noel Champagne</cp:lastModifiedBy>
  <cp:revision>26</cp:revision>
  <dcterms:created xsi:type="dcterms:W3CDTF">2008-12-04T00:20:37Z</dcterms:created>
  <dcterms:modified xsi:type="dcterms:W3CDTF">2019-05-20T19:49:03Z</dcterms:modified>
  <cp:category>Research Poster</cp:category>
</cp:coreProperties>
</file>